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11" r:id="rId2"/>
    <p:sldId id="279" r:id="rId3"/>
    <p:sldId id="287" r:id="rId4"/>
    <p:sldId id="288" r:id="rId5"/>
    <p:sldId id="314" r:id="rId6"/>
    <p:sldId id="315" r:id="rId7"/>
    <p:sldId id="280" r:id="rId8"/>
    <p:sldId id="31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632B56-A378-4B00-84DE-2ABE39B457AB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F48EDF-E055-401D-A96B-6F3231C08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101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ABDA6FFA-4399-C764-19AB-D8922B5147C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93B3EA3C-DB6F-DE7C-3D21-5175EFF3503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DF64A09E-130E-0E2D-9842-4E71B0DB2F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0D4DEF4-E1E9-44D9-A74D-66828322F10D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47EDA-DF0D-19B7-1CAB-F4C4B9847B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A2ED14-4971-8716-ECF5-1E64852D00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C08152-A457-C9B7-D394-788BFB522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561-33E3-46EF-8F25-4B87FA8A222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69DD2-65D7-3C8A-FAF1-BE51EF94C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36278-D9CF-7958-3385-C83675CCE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2E33-5BEC-474E-87BD-3280F8B8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780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A6F76-9C22-0C8D-ED67-8673E1D9C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082435-F18E-6370-BF9C-9E774566A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F7213A-55D3-70C1-B58F-E24DD3DF4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561-33E3-46EF-8F25-4B87FA8A222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78D4E4-83CD-9BD4-54BB-714490BF9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8A2B99-9997-8E5E-CF05-FF7642120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2E33-5BEC-474E-87BD-3280F8B8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628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5E1031-BFFB-949B-4940-61C2399723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1EA84D-4808-1C9F-6E3C-509F024388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9F30B8-EAC0-85A8-A894-65E1624EB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561-33E3-46EF-8F25-4B87FA8A222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B916F8-9D4F-4ED3-17E0-9FDAE2738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781FF5-3DF6-E446-670D-9E2AF18E6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2E33-5BEC-474E-87BD-3280F8B8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730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BAA4B-211B-F0F7-72E2-06812BE59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FE4CF-5444-AB53-CF28-5C9603C5C3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F55D37-67DF-7F3E-E238-6E87A5533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561-33E3-46EF-8F25-4B87FA8A222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2A4108-6D5F-57A3-2BBB-8431D17FB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464ED-3FEC-CFCE-1380-C81C21AA9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2E33-5BEC-474E-87BD-3280F8B8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913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4E4BE-4817-835E-DE16-3ED53FAB8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8550AF-67AD-8B76-28E3-E897BBEAE8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7C040-4B7E-0F7A-031A-21E7D7386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561-33E3-46EF-8F25-4B87FA8A222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70E9B3-88A5-CD09-5233-4C5001EFE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B7A98C-A055-4190-4BE4-57ECC87A9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2E33-5BEC-474E-87BD-3280F8B8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503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E0772-BF0D-6FAC-5161-F06B38E5A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BA3CE6-3168-35C4-E990-F5F8B2F4F6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DD5468-764A-9B23-F3F2-0392E18FDF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8953D5-CC73-0120-3E17-713E4B874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561-33E3-46EF-8F25-4B87FA8A222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1FE2E1-5F30-A045-B019-EE29E52D7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73756E-A1EE-C876-096C-0AA1DFB21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2E33-5BEC-474E-87BD-3280F8B8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284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D1FA6-4FA0-0629-9AF9-EE418200C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4702E7-6112-7642-8D73-945C4C34C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4865DA-9321-02EC-3A88-8ABCE28D3E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C794D0-2720-5E98-8AA6-C0FC388A95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C2993A-9667-A688-A387-6F08C26461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AF8D37-E656-A8FE-39B4-3899EE9B4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561-33E3-46EF-8F25-4B87FA8A222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C2FCE2-27A8-D679-5CEB-80B355887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8BD9B1-68AF-1D22-4F7D-082741B22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2E33-5BEC-474E-87BD-3280F8B8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109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E9E4E-1F08-E9D1-6B02-1F8FDE4E2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FE153B-7FF5-969D-E739-E16A3C76B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561-33E3-46EF-8F25-4B87FA8A222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F142AD-C210-1FD4-D4A1-9E9D6898A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E6B340-5C92-9E82-FF2B-A140BE7DE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2E33-5BEC-474E-87BD-3280F8B8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614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370F12-B1CE-D395-5270-618FAB75E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561-33E3-46EF-8F25-4B87FA8A222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EEF0E4-3CA3-125B-CE35-7E9EC23A6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35E6BC-4413-DF84-F2D2-0868FDC75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2E33-5BEC-474E-87BD-3280F8B8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394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A1B84-DA27-0B64-5676-64AC74EFF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5C784-FF03-6B68-CC1C-34B5772303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9B0529-6254-7657-A2A0-CBBE35E09E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BC5F42-164C-699A-103A-BA14F652C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561-33E3-46EF-8F25-4B87FA8A222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BB1244-43F2-81BA-E393-3F3BC0B31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26C73D-2DA3-AABB-9D7D-69A24E0A7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2E33-5BEC-474E-87BD-3280F8B8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447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B85D4-43FE-2C61-BCB7-10C572934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FE43E0-72A8-C09D-60D3-2AA2DF5198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9E1315-56A3-0907-A2BC-EA9349D05D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2A14E3-35C9-FB09-2689-89D0FC770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561-33E3-46EF-8F25-4B87FA8A222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32A13B-2237-6398-063B-9B6C5E9F1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8E3006-367B-1DAD-AF88-000A5C67E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2E33-5BEC-474E-87BD-3280F8B8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22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9698A8-22A8-9BBF-B46F-5FE0A296C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51F92D-A9DA-4037-60C0-C46657D8D3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0B98F3-7AC5-1BE1-1191-5BB051734D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23561-33E3-46EF-8F25-4B87FA8A222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3AA982-01B1-3362-E23F-A54D0E7109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2CD7-B9A6-BFF6-9911-68CD59C301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22E33-5BEC-474E-87BD-3280F8B8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239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9">
            <a:extLst>
              <a:ext uri="{FF2B5EF4-FFF2-40B4-BE49-F238E27FC236}">
                <a16:creationId xmlns:a16="http://schemas.microsoft.com/office/drawing/2014/main" id="{9C21F102-A761-2ADC-CC4A-3CEF5A001E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3398839"/>
            <a:ext cx="5111750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3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 Trịnh Thị Thanh Dung</a:t>
            </a:r>
          </a:p>
        </p:txBody>
      </p:sp>
      <p:sp>
        <p:nvSpPr>
          <p:cNvPr id="3075" name="TextBox 1">
            <a:extLst>
              <a:ext uri="{FF2B5EF4-FFF2-40B4-BE49-F238E27FC236}">
                <a16:creationId xmlns:a16="http://schemas.microsoft.com/office/drawing/2014/main" id="{F64F0D55-D46B-F7F5-0595-1D01F823B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1" y="1573214"/>
            <a:ext cx="6765925" cy="148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GIA THỤY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 HỌC 5</a:t>
            </a: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>
            <a:extLst>
              <a:ext uri="{FF2B5EF4-FFF2-40B4-BE49-F238E27FC236}">
                <a16:creationId xmlns:a16="http://schemas.microsoft.com/office/drawing/2014/main" id="{973087C4-C086-8E6B-F156-E88CF91F95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1200" y="1752601"/>
            <a:ext cx="58991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CHỦ ĐỀ 2: SOẠN THẢO VĂN BẢN</a:t>
            </a:r>
            <a:endParaRPr lang="vi-VN" altLang="vi-VN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7" name="Picture 13" descr="C:\Users\ACER\AppData\Local\Microsoft\Windows\Temporary Internet Files\Content.IE5\00WZCH5L\5-Free-Summer-Clipart-Illustration-Of-A-Happy-Smiling-Sun[1].png">
            <a:extLst>
              <a:ext uri="{FF2B5EF4-FFF2-40B4-BE49-F238E27FC236}">
                <a16:creationId xmlns:a16="http://schemas.microsoft.com/office/drawing/2014/main" id="{362FFAEB-5454-3D7C-1EED-6E98F180FA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8800" y="0"/>
            <a:ext cx="1443038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F2B9995-C38F-E11A-3642-1999FF797922}"/>
              </a:ext>
            </a:extLst>
          </p:cNvPr>
          <p:cNvSpPr/>
          <p:nvPr/>
        </p:nvSpPr>
        <p:spPr>
          <a:xfrm>
            <a:off x="1839000" y="2438401"/>
            <a:ext cx="8335438" cy="132343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4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BÀI 1: NHỮNG GÌ EM ĐÃ BIẾT (T2)</a:t>
            </a:r>
            <a:endParaRPr lang="en-US" altLang="vi-VN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4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149" name="Picture 2" descr="C:\Users\ACER\AppData\Local\Microsoft\Windows\Temporary Internet Files\Content.IE5\00WZCH5L\school_building[1].jpg">
            <a:extLst>
              <a:ext uri="{FF2B5EF4-FFF2-40B4-BE49-F238E27FC236}">
                <a16:creationId xmlns:a16="http://schemas.microsoft.com/office/drawing/2014/main" id="{1B80A53E-BE2E-2D1B-CE1A-BBA6F9C84D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4648200"/>
            <a:ext cx="2049463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336">
            <a:extLst>
              <a:ext uri="{FF2B5EF4-FFF2-40B4-BE49-F238E27FC236}">
                <a16:creationId xmlns:a16="http://schemas.microsoft.com/office/drawing/2014/main" id="{CE147A42-B9DB-B96C-9B3D-D191D99DAD27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1082675"/>
            <a:ext cx="7772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9" name="Rectangle 338">
            <a:extLst>
              <a:ext uri="{FF2B5EF4-FFF2-40B4-BE49-F238E27FC236}">
                <a16:creationId xmlns:a16="http://schemas.microsoft.com/office/drawing/2014/main" id="{BF653696-C240-D9FD-1BC4-4514299D1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082675"/>
            <a:ext cx="5410200" cy="762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vi-VN"/>
          </a:p>
        </p:txBody>
      </p:sp>
      <p:sp>
        <p:nvSpPr>
          <p:cNvPr id="14340" name="TextBox 13">
            <a:extLst>
              <a:ext uri="{FF2B5EF4-FFF2-40B4-BE49-F238E27FC236}">
                <a16:creationId xmlns:a16="http://schemas.microsoft.com/office/drawing/2014/main" id="{D56906E3-BFE8-6C12-0696-FB38FC638A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185863"/>
            <a:ext cx="6400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HOẠT ĐỘNG THỰC HÀNH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9BB671-262B-9B0B-439F-1D9CC8EE0546}"/>
              </a:ext>
            </a:extLst>
          </p:cNvPr>
          <p:cNvSpPr/>
          <p:nvPr/>
        </p:nvSpPr>
        <p:spPr>
          <a:xfrm>
            <a:off x="1811862" y="46883"/>
            <a:ext cx="8335438" cy="113877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2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BÀI 1: NHỮNG GÌ EM ĐÃ BIẾT</a:t>
            </a:r>
            <a:endParaRPr lang="en-US" alt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36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4342" name="Picture 13" descr="C:\Users\ACER\AppData\Local\Microsoft\Windows\Temporary Internet Files\Content.IE5\00WZCH5L\5-Free-Summer-Clipart-Illustration-Of-A-Happy-Smiling-Sun[1].png">
            <a:extLst>
              <a:ext uri="{FF2B5EF4-FFF2-40B4-BE49-F238E27FC236}">
                <a16:creationId xmlns:a16="http://schemas.microsoft.com/office/drawing/2014/main" id="{AF09819D-D58E-A23C-9471-492390CA1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8800" y="0"/>
            <a:ext cx="1443038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60D35EF-8137-2E19-5ABF-828788124E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2438401"/>
            <a:ext cx="3657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Bài 4 SGK / 38</a:t>
            </a:r>
          </a:p>
        </p:txBody>
      </p:sp>
      <p:sp>
        <p:nvSpPr>
          <p:cNvPr id="14344" name="TextBox 7">
            <a:extLst>
              <a:ext uri="{FF2B5EF4-FFF2-40B4-BE49-F238E27FC236}">
                <a16:creationId xmlns:a16="http://schemas.microsoft.com/office/drawing/2014/main" id="{755E53C2-9478-8B14-1CC2-B825FFDF94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8013" y="1763714"/>
            <a:ext cx="36576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Bài 3 SGK / 38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589675C-0C19-4B6E-7E67-49DA399690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336">
            <a:extLst>
              <a:ext uri="{FF2B5EF4-FFF2-40B4-BE49-F238E27FC236}">
                <a16:creationId xmlns:a16="http://schemas.microsoft.com/office/drawing/2014/main" id="{CE147A42-B9DB-B96C-9B3D-D191D99DAD27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1082675"/>
            <a:ext cx="7772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9" name="Rectangle 338">
            <a:extLst>
              <a:ext uri="{FF2B5EF4-FFF2-40B4-BE49-F238E27FC236}">
                <a16:creationId xmlns:a16="http://schemas.microsoft.com/office/drawing/2014/main" id="{BF653696-C240-D9FD-1BC4-4514299D1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082675"/>
            <a:ext cx="5410200" cy="762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vi-VN"/>
          </a:p>
        </p:txBody>
      </p:sp>
      <p:sp>
        <p:nvSpPr>
          <p:cNvPr id="14340" name="TextBox 13">
            <a:extLst>
              <a:ext uri="{FF2B5EF4-FFF2-40B4-BE49-F238E27FC236}">
                <a16:creationId xmlns:a16="http://schemas.microsoft.com/office/drawing/2014/main" id="{D56906E3-BFE8-6C12-0696-FB38FC638A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3999" y="1185863"/>
            <a:ext cx="82010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HOẠT ĐỘNG ỨNG DỤNG MỞ RỘNG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9BB671-262B-9B0B-439F-1D9CC8EE0546}"/>
              </a:ext>
            </a:extLst>
          </p:cNvPr>
          <p:cNvSpPr/>
          <p:nvPr/>
        </p:nvSpPr>
        <p:spPr>
          <a:xfrm>
            <a:off x="1811862" y="46883"/>
            <a:ext cx="8335438" cy="113877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2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BÀI 1: NHỮNG GÌ EM ĐÃ BIẾT</a:t>
            </a:r>
            <a:endParaRPr lang="en-US" alt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36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4342" name="Picture 13" descr="C:\Users\ACER\AppData\Local\Microsoft\Windows\Temporary Internet Files\Content.IE5\00WZCH5L\5-Free-Summer-Clipart-Illustration-Of-A-Happy-Smiling-Sun[1].png">
            <a:extLst>
              <a:ext uri="{FF2B5EF4-FFF2-40B4-BE49-F238E27FC236}">
                <a16:creationId xmlns:a16="http://schemas.microsoft.com/office/drawing/2014/main" id="{AF09819D-D58E-A23C-9471-492390CA1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8800" y="0"/>
            <a:ext cx="1443038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60D35EF-8137-2E19-5ABF-828788124E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2438401"/>
            <a:ext cx="3657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SGK / 39</a:t>
            </a:r>
          </a:p>
        </p:txBody>
      </p:sp>
      <p:sp>
        <p:nvSpPr>
          <p:cNvPr id="14344" name="TextBox 7">
            <a:extLst>
              <a:ext uri="{FF2B5EF4-FFF2-40B4-BE49-F238E27FC236}">
                <a16:creationId xmlns:a16="http://schemas.microsoft.com/office/drawing/2014/main" id="{755E53C2-9478-8B14-1CC2-B825FFDF94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8013" y="1763714"/>
            <a:ext cx="36576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SGK / 39</a:t>
            </a:r>
          </a:p>
        </p:txBody>
      </p:sp>
    </p:spTree>
    <p:extLst>
      <p:ext uri="{BB962C8B-B14F-4D97-AF65-F5344CB8AC3E}">
        <p14:creationId xmlns:p14="http://schemas.microsoft.com/office/powerpoint/2010/main" val="2919180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336">
            <a:extLst>
              <a:ext uri="{FF2B5EF4-FFF2-40B4-BE49-F238E27FC236}">
                <a16:creationId xmlns:a16="http://schemas.microsoft.com/office/drawing/2014/main" id="{CE147A42-B9DB-B96C-9B3D-D191D99DAD27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1082675"/>
            <a:ext cx="7772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9" name="Rectangle 338">
            <a:extLst>
              <a:ext uri="{FF2B5EF4-FFF2-40B4-BE49-F238E27FC236}">
                <a16:creationId xmlns:a16="http://schemas.microsoft.com/office/drawing/2014/main" id="{BF653696-C240-D9FD-1BC4-4514299D1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082675"/>
            <a:ext cx="5410200" cy="762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vi-VN"/>
          </a:p>
        </p:txBody>
      </p:sp>
      <p:sp>
        <p:nvSpPr>
          <p:cNvPr id="14340" name="TextBox 13">
            <a:extLst>
              <a:ext uri="{FF2B5EF4-FFF2-40B4-BE49-F238E27FC236}">
                <a16:creationId xmlns:a16="http://schemas.microsoft.com/office/drawing/2014/main" id="{D56906E3-BFE8-6C12-0696-FB38FC638A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3999" y="1185863"/>
            <a:ext cx="82010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HOẠT ĐỘNG ỨNG DỤNG MỞ RỘNG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9BB671-262B-9B0B-439F-1D9CC8EE0546}"/>
              </a:ext>
            </a:extLst>
          </p:cNvPr>
          <p:cNvSpPr/>
          <p:nvPr/>
        </p:nvSpPr>
        <p:spPr>
          <a:xfrm>
            <a:off x="1811862" y="46883"/>
            <a:ext cx="8335438" cy="113877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2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BÀI 1: NHỮNG GÌ EM ĐÃ BIẾT</a:t>
            </a:r>
            <a:endParaRPr lang="en-US" alt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36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4342" name="Picture 13" descr="C:\Users\ACER\AppData\Local\Microsoft\Windows\Temporary Internet Files\Content.IE5\00WZCH5L\5-Free-Summer-Clipart-Illustration-Of-A-Happy-Smiling-Sun[1].png">
            <a:extLst>
              <a:ext uri="{FF2B5EF4-FFF2-40B4-BE49-F238E27FC236}">
                <a16:creationId xmlns:a16="http://schemas.microsoft.com/office/drawing/2014/main" id="{AF09819D-D58E-A23C-9471-492390CA1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8800" y="0"/>
            <a:ext cx="1443038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4" name="TextBox 7">
            <a:extLst>
              <a:ext uri="{FF2B5EF4-FFF2-40B4-BE49-F238E27FC236}">
                <a16:creationId xmlns:a16="http://schemas.microsoft.com/office/drawing/2014/main" id="{755E53C2-9478-8B14-1CC2-B825FFDF94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8012" y="1763714"/>
            <a:ext cx="936148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vi-VN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 hãy gõ phím cách, rồi gõ phím </a:t>
            </a:r>
            <a:r>
              <a:rPr lang="vi-V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Tab</a:t>
            </a:r>
            <a:r>
              <a:rPr lang="vi-VN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Nêu sự khác nhau khi gõ hai phím này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660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3CD5C8E-A30E-4CD3-7A3F-84EA14F4CF1D}"/>
              </a:ext>
            </a:extLst>
          </p:cNvPr>
          <p:cNvSpPr/>
          <p:nvPr/>
        </p:nvSpPr>
        <p:spPr>
          <a:xfrm>
            <a:off x="4724400" y="1690351"/>
            <a:ext cx="2914650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3600" b="1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GHI NHỚ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5">
            <a:extLst>
              <a:ext uri="{FF2B5EF4-FFF2-40B4-BE49-F238E27FC236}">
                <a16:creationId xmlns:a16="http://schemas.microsoft.com/office/drawing/2014/main" id="{25D2B5A8-20EB-4A85-B1A0-3832C2643E7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524250" y="2425700"/>
            <a:ext cx="5143500" cy="10287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2700" kern="10">
                <a:gradFill rotWithShape="1">
                  <a:gsLst>
                    <a:gs pos="0">
                      <a:schemeClr val="tx1"/>
                    </a:gs>
                    <a:gs pos="100000">
                      <a:srgbClr val="FF0000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HẸN GẶP LẠI CÁC EM!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136</Words>
  <Application>Microsoft Office PowerPoint</Application>
  <PresentationFormat>Widescreen</PresentationFormat>
  <Paragraphs>19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Huu Phuc</dc:creator>
  <cp:lastModifiedBy>Nguyen Huu Phuc</cp:lastModifiedBy>
  <cp:revision>8</cp:revision>
  <dcterms:created xsi:type="dcterms:W3CDTF">2022-09-18T12:47:13Z</dcterms:created>
  <dcterms:modified xsi:type="dcterms:W3CDTF">2022-10-04T14:48:16Z</dcterms:modified>
</cp:coreProperties>
</file>